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61" autoAdjust="0"/>
    <p:restoredTop sz="94660"/>
  </p:normalViewPr>
  <p:slideViewPr>
    <p:cSldViewPr snapToGrid="0">
      <p:cViewPr varScale="1">
        <p:scale>
          <a:sx n="57" d="100"/>
          <a:sy n="57" d="100"/>
        </p:scale>
        <p:origin x="1260" y="2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44FA02F-F77C-2F91-A510-0475C3C102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D354A663-2B57-2108-2CF3-927C1B530E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603C0C52-39C6-7657-1CAC-3596CF3AC1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561BAE-BF86-4A50-AE8A-67C2216DFED3}" type="datetimeFigureOut">
              <a:rPr kumimoji="1" lang="ja-JP" altLang="en-US" smtClean="0"/>
              <a:t>2025/3/18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43C17F05-3849-7B87-C0F1-1426CB7B1C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35BF8C60-2597-F4A6-CCAE-7A2C99E44F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A6D4C-F547-4DF3-A923-76E5B767645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415909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B0641F0-69F6-6CD3-E05F-1F50A66004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70F078A0-FC8A-625C-C7A7-409B4C7B943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51BFB790-FF5E-98F8-6C05-9E895DD0DE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561BAE-BF86-4A50-AE8A-67C2216DFED3}" type="datetimeFigureOut">
              <a:rPr kumimoji="1" lang="ja-JP" altLang="en-US" smtClean="0"/>
              <a:t>2025/3/18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8DDBD88B-5BE6-8928-CB4F-29B98BB0C6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AE23AB7D-4E34-DEAA-E8DB-32952F2907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A6D4C-F547-4DF3-A923-76E5B767645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67701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BEE29D74-8D80-2468-F765-C6808DEAA1D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9B22A6ED-F18E-C320-F95B-6E52F24BD8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5470877C-343A-6097-576A-326BC3ED0D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561BAE-BF86-4A50-AE8A-67C2216DFED3}" type="datetimeFigureOut">
              <a:rPr kumimoji="1" lang="ja-JP" altLang="en-US" smtClean="0"/>
              <a:t>2025/3/18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2F8D295D-AD69-9B71-ADEB-F916792AEE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84F60D8E-CEB9-5B29-B787-149D8768C9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A6D4C-F547-4DF3-A923-76E5B767645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414206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CAFD6E5-3A91-C053-D883-280D5353AF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96734193-162D-DEBE-6D22-8378C51F98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050CBBE9-EAA8-A825-15DE-0B2CE0E513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561BAE-BF86-4A50-AE8A-67C2216DFED3}" type="datetimeFigureOut">
              <a:rPr kumimoji="1" lang="ja-JP" altLang="en-US" smtClean="0"/>
              <a:t>2025/3/18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4CA0807C-D94B-16EE-9605-D17990789C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068C843D-8542-E30F-5A4C-10C7180B8C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A6D4C-F547-4DF3-A923-76E5B767645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535610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88919B5-10D2-BAA4-C37A-E37D9B5EA5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D32DC060-42E4-6471-A9F3-239D414C17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D2EA50E8-40F2-10E5-DB31-924E7CF579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561BAE-BF86-4A50-AE8A-67C2216DFED3}" type="datetimeFigureOut">
              <a:rPr kumimoji="1" lang="ja-JP" altLang="en-US" smtClean="0"/>
              <a:t>2025/3/18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5AFE5D06-3AE4-8D44-9B13-9A762D5ABE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CF15C81D-AA3E-959C-BC00-37A88147A1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A6D4C-F547-4DF3-A923-76E5B767645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474343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754BE47-6DAB-AFCC-52F2-6EC6FF2BBB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AC1A909D-57FD-DF28-ED82-227F658D9DD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47EBBFDC-096B-0918-627D-5A1908611D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0D3DFB64-EC6A-556E-9B42-8A6AFDC6F6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561BAE-BF86-4A50-AE8A-67C2216DFED3}" type="datetimeFigureOut">
              <a:rPr kumimoji="1" lang="ja-JP" altLang="en-US" smtClean="0"/>
              <a:t>2025/3/18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DFE3D261-8DA5-1D91-E26B-9FB9D0D18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7D9ED825-53D9-F022-AFCA-6AC0E08FBA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A6D4C-F547-4DF3-A923-76E5B767645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783160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B143482-6328-CFD0-7EA7-C7D3D286AF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222237D4-8F97-D315-3248-BA4976161E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F81C6ACF-04CF-6C53-4056-71D004D7F9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806655F5-F545-5D2E-461D-DC365EE83D2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BE26D1B9-E067-D97B-878C-0E79617D7BC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3D37204A-0939-EC91-A17F-02378DFF6A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561BAE-BF86-4A50-AE8A-67C2216DFED3}" type="datetimeFigureOut">
              <a:rPr kumimoji="1" lang="ja-JP" altLang="en-US" smtClean="0"/>
              <a:t>2025/3/18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8D41D670-DD06-06D8-0BA9-F88E7E7D3D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5A4B354F-DEAF-1803-3972-B269B21B45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A6D4C-F547-4DF3-A923-76E5B767645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570064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FC85747-91E6-209F-25E6-7EF7F85A76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DC7416C5-7D92-992C-5D0E-EA4196B080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561BAE-BF86-4A50-AE8A-67C2216DFED3}" type="datetimeFigureOut">
              <a:rPr kumimoji="1" lang="ja-JP" altLang="en-US" smtClean="0"/>
              <a:t>2025/3/18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1C26E933-CC31-5280-AA7E-477AAFC6D6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698D72B0-675A-E493-FAC2-AE831A9E68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A6D4C-F547-4DF3-A923-76E5B767645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672654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B6D66F84-7E8D-CDEC-E861-FFECD02565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561BAE-BF86-4A50-AE8A-67C2216DFED3}" type="datetimeFigureOut">
              <a:rPr kumimoji="1" lang="ja-JP" altLang="en-US" smtClean="0"/>
              <a:t>2025/3/18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C1A3054B-7B8D-A827-94CC-F49C296230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9119CC47-ADD2-F244-5949-34F6ED58E0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A6D4C-F547-4DF3-A923-76E5B767645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002260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51A3DE1-14AB-369B-AB2C-4B5A7D2EFF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45CBA8F4-9A7B-1144-48D4-0F69402EB6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DC9E8A48-1F5C-99DA-E12D-5B7208065D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2D0C04E8-20FA-1D4F-F001-E8E599DB76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561BAE-BF86-4A50-AE8A-67C2216DFED3}" type="datetimeFigureOut">
              <a:rPr kumimoji="1" lang="ja-JP" altLang="en-US" smtClean="0"/>
              <a:t>2025/3/18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33829BFA-1718-DEA7-63F0-A1D873EFAC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D55FEA81-F06D-EFC1-F931-95F4719AB9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A6D4C-F547-4DF3-A923-76E5B767645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683797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7191B0F-41C1-DBCD-8B7C-A0D7B7488E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5D09E76E-3347-5373-ADB0-8EA823ADD25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03A37A5F-1A19-54D0-188B-8715B93CDF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3D05A986-4C18-A741-58E7-4644C52DB1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561BAE-BF86-4A50-AE8A-67C2216DFED3}" type="datetimeFigureOut">
              <a:rPr kumimoji="1" lang="ja-JP" altLang="en-US" smtClean="0"/>
              <a:t>2025/3/18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A69E6AB4-8147-2F52-DB7C-29A246A247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B1F52EFC-8FB2-EC67-5220-A85AD8B8A3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A6D4C-F547-4DF3-A923-76E5B767645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678839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935008DD-2333-8396-4D87-36586A2EE6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CC134E8E-0F3A-A02B-666D-7C261E5079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0B9960A6-3259-C5B5-CB65-ABA02F04ADD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5561BAE-BF86-4A50-AE8A-67C2216DFED3}" type="datetimeFigureOut">
              <a:rPr kumimoji="1" lang="ja-JP" altLang="en-US" smtClean="0"/>
              <a:t>2025/3/18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FE661A8D-F873-829F-742A-18FE8C2094A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461877A9-EC4F-573B-6F12-9DCE9774E6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80A6D4C-F547-4DF3-A923-76E5B767645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768163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2.png"/><Relationship Id="rId4" Type="http://schemas.openxmlformats.org/officeDocument/2006/relationships/image" Target="../media/image11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2.png"/><Relationship Id="rId4" Type="http://schemas.openxmlformats.org/officeDocument/2006/relationships/image" Target="../media/image12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2.png"/><Relationship Id="rId4" Type="http://schemas.openxmlformats.org/officeDocument/2006/relationships/image" Target="../media/image13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2.png"/><Relationship Id="rId4" Type="http://schemas.openxmlformats.org/officeDocument/2006/relationships/image" Target="../media/image14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media" Target="../media/media16.m4a"/><Relationship Id="rId7" Type="http://schemas.openxmlformats.org/officeDocument/2006/relationships/image" Target="../media/image2.png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16.jp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16.m4a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2.png"/><Relationship Id="rId4" Type="http://schemas.openxmlformats.org/officeDocument/2006/relationships/image" Target="../media/image17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2.png"/><Relationship Id="rId4" Type="http://schemas.openxmlformats.org/officeDocument/2006/relationships/image" Target="../media/image18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2.png"/><Relationship Id="rId4" Type="http://schemas.openxmlformats.org/officeDocument/2006/relationships/image" Target="../media/image19.jp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media" Target="../media/media3.m4a"/><Relationship Id="rId7" Type="http://schemas.openxmlformats.org/officeDocument/2006/relationships/image" Target="../media/image2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3.jp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3.m4a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2.png"/><Relationship Id="rId4" Type="http://schemas.openxmlformats.org/officeDocument/2006/relationships/image" Target="../media/image21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5" Type="http://schemas.openxmlformats.org/officeDocument/2006/relationships/image" Target="../media/image2.png"/><Relationship Id="rId4" Type="http://schemas.openxmlformats.org/officeDocument/2006/relationships/image" Target="../media/image22.jp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media" Target="../media/media23.m4a"/><Relationship Id="rId7" Type="http://schemas.openxmlformats.org/officeDocument/2006/relationships/image" Target="../media/image2.png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image" Target="../media/image23.jp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23.m4a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5" Type="http://schemas.openxmlformats.org/officeDocument/2006/relationships/image" Target="../media/image2.png"/><Relationship Id="rId4" Type="http://schemas.openxmlformats.org/officeDocument/2006/relationships/image" Target="../media/image24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5" Type="http://schemas.openxmlformats.org/officeDocument/2006/relationships/image" Target="../media/image2.png"/><Relationship Id="rId4" Type="http://schemas.openxmlformats.org/officeDocument/2006/relationships/image" Target="../media/image25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5" Type="http://schemas.openxmlformats.org/officeDocument/2006/relationships/image" Target="../media/image2.png"/><Relationship Id="rId4" Type="http://schemas.openxmlformats.org/officeDocument/2006/relationships/image" Target="../media/image26.jp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5" Type="http://schemas.openxmlformats.org/officeDocument/2006/relationships/image" Target="../media/image2.png"/><Relationship Id="rId4" Type="http://schemas.openxmlformats.org/officeDocument/2006/relationships/image" Target="../media/image29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2.png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2.png"/><Relationship Id="rId4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2.png"/><Relationship Id="rId4" Type="http://schemas.openxmlformats.org/officeDocument/2006/relationships/image" Target="../media/image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2.png"/><Relationship Id="rId4" Type="http://schemas.openxmlformats.org/officeDocument/2006/relationships/image" Target="../media/image7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2.png"/><Relationship Id="rId4" Type="http://schemas.openxmlformats.org/officeDocument/2006/relationships/image" Target="../media/image8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2.png"/><Relationship Id="rId4" Type="http://schemas.openxmlformats.org/officeDocument/2006/relationships/image" Target="../media/image9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2.png"/><Relationship Id="rId4" Type="http://schemas.openxmlformats.org/officeDocument/2006/relationships/image" Target="../media/image1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 descr="ダイアグラム, 概略図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F25212B1-ED22-EBD5-F999-5400F07242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31018" y="-1435829"/>
            <a:ext cx="6896100" cy="9753600"/>
          </a:xfrm>
          <a:prstGeom prst="rect">
            <a:avLst/>
          </a:prstGeom>
        </p:spPr>
      </p:pic>
      <p:pic>
        <p:nvPicPr>
          <p:cNvPr id="2" name="さあ飛び出そう">
            <a:hlinkClick r:id="" action="ppaction://media"/>
            <a:extLst>
              <a:ext uri="{FF2B5EF4-FFF2-40B4-BE49-F238E27FC236}">
                <a16:creationId xmlns:a16="http://schemas.microsoft.com/office/drawing/2014/main" id="{6CB34E7D-7C3D-5B67-11DB-D6BEECE93ED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36132" y="512233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2055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88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テーブル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F982BCC0-85BC-5548-273E-91FFF2E3D7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1420856"/>
            <a:ext cx="6858000" cy="9699712"/>
          </a:xfrm>
          <a:prstGeom prst="rect">
            <a:avLst/>
          </a:prstGeom>
        </p:spPr>
      </p:pic>
      <p:pic>
        <p:nvPicPr>
          <p:cNvPr id="2" name="こころをつないで">
            <a:hlinkClick r:id="" action="ppaction://media"/>
            <a:extLst>
              <a:ext uri="{FF2B5EF4-FFF2-40B4-BE49-F238E27FC236}">
                <a16:creationId xmlns:a16="http://schemas.microsoft.com/office/drawing/2014/main" id="{E6D9367E-6485-4B11-2CE9-24A788E0DA1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61067" y="417406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468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89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A4152E42-A8FF-02CA-C43D-C6DABF2035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72908" y="-1419842"/>
            <a:ext cx="6853103" cy="9692787"/>
          </a:xfrm>
          <a:prstGeom prst="rect">
            <a:avLst/>
          </a:prstGeom>
        </p:spPr>
      </p:pic>
      <p:pic>
        <p:nvPicPr>
          <p:cNvPr id="2" name="神様がわかるでしょう">
            <a:hlinkClick r:id="" action="ppaction://media"/>
            <a:extLst>
              <a:ext uri="{FF2B5EF4-FFF2-40B4-BE49-F238E27FC236}">
                <a16:creationId xmlns:a16="http://schemas.microsoft.com/office/drawing/2014/main" id="{AFA0FDD9-DE82-ABA0-5FEC-79369413E3D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810000" y="24553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9084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2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ダイアグラム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80D7ADBA-A5D1-E85F-AFBC-B32898D1DA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1420856"/>
            <a:ext cx="6858000" cy="9699712"/>
          </a:xfrm>
          <a:prstGeom prst="rect">
            <a:avLst/>
          </a:prstGeom>
        </p:spPr>
      </p:pic>
      <p:pic>
        <p:nvPicPr>
          <p:cNvPr id="2" name="あめのきさき">
            <a:hlinkClick r:id="" action="ppaction://media"/>
            <a:extLst>
              <a:ext uri="{FF2B5EF4-FFF2-40B4-BE49-F238E27FC236}">
                <a16:creationId xmlns:a16="http://schemas.microsoft.com/office/drawing/2014/main" id="{B94B647D-49BD-5053-5FA0-D2DF8E736F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62667" y="4292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7162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0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ダイアグラム が含まれている画像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D13DAFB0-0986-CF95-625D-0B7682C015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6997" y="-1420857"/>
            <a:ext cx="6858000" cy="9699713"/>
          </a:xfrm>
          <a:prstGeom prst="rect">
            <a:avLst/>
          </a:prstGeom>
        </p:spPr>
      </p:pic>
      <p:pic>
        <p:nvPicPr>
          <p:cNvPr id="2" name="愛されている子供らしく">
            <a:hlinkClick r:id="" action="ppaction://media"/>
            <a:extLst>
              <a:ext uri="{FF2B5EF4-FFF2-40B4-BE49-F238E27FC236}">
                <a16:creationId xmlns:a16="http://schemas.microsoft.com/office/drawing/2014/main" id="{0A4B1891-947E-3730-133D-1DAAC9A3565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860800" y="279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0387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ダイアグラム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4C1EAA62-B38A-4EF8-4C34-745A0849B6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1420856"/>
            <a:ext cx="6858000" cy="9699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68372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ダイアグラム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F8CA5416-A7F9-DF43-893F-299A340B673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1420856"/>
            <a:ext cx="6858000" cy="9699712"/>
          </a:xfrm>
          <a:prstGeom prst="rect">
            <a:avLst/>
          </a:prstGeom>
        </p:spPr>
      </p:pic>
      <p:pic>
        <p:nvPicPr>
          <p:cNvPr id="2" name="ありがとう">
            <a:hlinkClick r:id="" action="ppaction://media"/>
            <a:extLst>
              <a:ext uri="{FF2B5EF4-FFF2-40B4-BE49-F238E27FC236}">
                <a16:creationId xmlns:a16="http://schemas.microsoft.com/office/drawing/2014/main" id="{F1D01122-DE30-8455-A4B9-1CCCC59B65E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486399" y="4834467"/>
            <a:ext cx="609600" cy="609600"/>
          </a:xfrm>
          <a:prstGeom prst="rect">
            <a:avLst/>
          </a:prstGeom>
        </p:spPr>
      </p:pic>
      <p:pic>
        <p:nvPicPr>
          <p:cNvPr id="4" name="あの空はどうして青い">
            <a:hlinkClick r:id="" action="ppaction://media"/>
            <a:extLst>
              <a:ext uri="{FF2B5EF4-FFF2-40B4-BE49-F238E27FC236}">
                <a16:creationId xmlns:a16="http://schemas.microsoft.com/office/drawing/2014/main" id="{AA70EE70-89A0-E658-D17C-44E54DE448D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744133" y="513926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9745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3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885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文字の書かれた紙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362BE1CA-55F8-87ED-290D-DEDD08942B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6997" y="-1420857"/>
            <a:ext cx="6858000" cy="9699713"/>
          </a:xfrm>
          <a:prstGeom prst="rect">
            <a:avLst/>
          </a:prstGeom>
        </p:spPr>
      </p:pic>
      <p:pic>
        <p:nvPicPr>
          <p:cNvPr id="2" name="水の心">
            <a:hlinkClick r:id="" action="ppaction://media"/>
            <a:extLst>
              <a:ext uri="{FF2B5EF4-FFF2-40B4-BE49-F238E27FC236}">
                <a16:creationId xmlns:a16="http://schemas.microsoft.com/office/drawing/2014/main" id="{10AEDDEE-85FD-5755-5C4D-55950C859CD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23067" y="466513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1691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55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ダイアグラム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F349084B-6903-863A-7D1D-E0A16B34B0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1420856"/>
            <a:ext cx="6858000" cy="9699712"/>
          </a:xfrm>
          <a:prstGeom prst="rect">
            <a:avLst/>
          </a:prstGeom>
        </p:spPr>
      </p:pic>
      <p:pic>
        <p:nvPicPr>
          <p:cNvPr id="2" name="ひとりの小さな手">
            <a:hlinkClick r:id="" action="ppaction://media"/>
            <a:extLst>
              <a:ext uri="{FF2B5EF4-FFF2-40B4-BE49-F238E27FC236}">
                <a16:creationId xmlns:a16="http://schemas.microsoft.com/office/drawing/2014/main" id="{2F3F0728-23E0-A1DB-0A4D-BD6E83DC6A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47333" y="432646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6556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57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ダイアグラム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A1DC37FE-0C8B-AE64-5B76-2D2F2B3EE6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6999" y="-1420858"/>
            <a:ext cx="6858001" cy="9699713"/>
          </a:xfrm>
          <a:prstGeom prst="rect">
            <a:avLst/>
          </a:prstGeom>
        </p:spPr>
      </p:pic>
      <p:pic>
        <p:nvPicPr>
          <p:cNvPr id="2" name="私をお使いください">
            <a:hlinkClick r:id="" action="ppaction://media"/>
            <a:extLst>
              <a:ext uri="{FF2B5EF4-FFF2-40B4-BE49-F238E27FC236}">
                <a16:creationId xmlns:a16="http://schemas.microsoft.com/office/drawing/2014/main" id="{D06D19AC-0850-9ACF-5B01-6C0C301647C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116666" y="5156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5904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03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ダイアグラム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CFC65718-1584-4EB8-7AB7-11CB9B651F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1420856"/>
            <a:ext cx="6858000" cy="9699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80856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 descr="ダイアグラム, 概略図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BE3F3B3D-807B-78CD-6C23-D8B9C61E27A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1420859"/>
            <a:ext cx="6858001" cy="9699714"/>
          </a:xfrm>
          <a:prstGeom prst="rect">
            <a:avLst/>
          </a:prstGeom>
        </p:spPr>
      </p:pic>
      <p:pic>
        <p:nvPicPr>
          <p:cNvPr id="2" name="ことりたちは">
            <a:hlinkClick r:id="" action="ppaction://media"/>
            <a:extLst>
              <a:ext uri="{FF2B5EF4-FFF2-40B4-BE49-F238E27FC236}">
                <a16:creationId xmlns:a16="http://schemas.microsoft.com/office/drawing/2014/main" id="{F6A8A937-8564-926F-57C3-273F46A67BD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439333" y="4902200"/>
            <a:ext cx="609600" cy="609600"/>
          </a:xfrm>
          <a:prstGeom prst="rect">
            <a:avLst/>
          </a:prstGeom>
        </p:spPr>
      </p:pic>
      <p:pic>
        <p:nvPicPr>
          <p:cNvPr id="3" name="しずけき">
            <a:hlinkClick r:id="" action="ppaction://media"/>
            <a:extLst>
              <a:ext uri="{FF2B5EF4-FFF2-40B4-BE49-F238E27FC236}">
                <a16:creationId xmlns:a16="http://schemas.microsoft.com/office/drawing/2014/main" id="{742DCC62-7DCD-B922-B4E1-65927DA401E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887795" y="497839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0178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1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590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ダイアグラム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EE783B28-3D98-0A69-C53F-82D47D1BCA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1420856"/>
            <a:ext cx="6858000" cy="9699712"/>
          </a:xfrm>
          <a:prstGeom prst="rect">
            <a:avLst/>
          </a:prstGeom>
        </p:spPr>
      </p:pic>
      <p:pic>
        <p:nvPicPr>
          <p:cNvPr id="2" name="あなたの平和の">
            <a:hlinkClick r:id="" action="ppaction://media"/>
            <a:extLst>
              <a:ext uri="{FF2B5EF4-FFF2-40B4-BE49-F238E27FC236}">
                <a16:creationId xmlns:a16="http://schemas.microsoft.com/office/drawing/2014/main" id="{0E7927F7-8038-6E4E-E7C0-9D8D5E5DE7F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48934" y="4597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4959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16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 descr="文字の書かれた紙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52E9FC1B-3345-2EE6-79D3-DCB976BC96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44003" y="-1424803"/>
            <a:ext cx="6877050" cy="9726656"/>
          </a:xfrm>
          <a:prstGeom prst="rect">
            <a:avLst/>
          </a:prstGeom>
        </p:spPr>
      </p:pic>
      <p:pic>
        <p:nvPicPr>
          <p:cNvPr id="2" name="神様の愛を">
            <a:hlinkClick r:id="" action="ppaction://media"/>
            <a:extLst>
              <a:ext uri="{FF2B5EF4-FFF2-40B4-BE49-F238E27FC236}">
                <a16:creationId xmlns:a16="http://schemas.microsoft.com/office/drawing/2014/main" id="{1ED31B41-0967-9CBD-72D6-6D8D920C055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65867" y="4851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6158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52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ダイアグラム, 概略図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1E53E6C8-BC91-8CFF-C17F-371C7C8A393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1420856"/>
            <a:ext cx="6858000" cy="9699712"/>
          </a:xfrm>
          <a:prstGeom prst="rect">
            <a:avLst/>
          </a:prstGeom>
        </p:spPr>
      </p:pic>
      <p:pic>
        <p:nvPicPr>
          <p:cNvPr id="2" name="忘れないで">
            <a:hlinkClick r:id="" action="ppaction://media"/>
            <a:extLst>
              <a:ext uri="{FF2B5EF4-FFF2-40B4-BE49-F238E27FC236}">
                <a16:creationId xmlns:a16="http://schemas.microsoft.com/office/drawing/2014/main" id="{4BB3F810-AB3B-1E71-1DA7-A4ECBC40AB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845734" y="4766733"/>
            <a:ext cx="609600" cy="609600"/>
          </a:xfrm>
          <a:prstGeom prst="rect">
            <a:avLst/>
          </a:prstGeom>
        </p:spPr>
      </p:pic>
      <p:pic>
        <p:nvPicPr>
          <p:cNvPr id="4" name="すんばらしき主の愛">
            <a:hlinkClick r:id="" action="ppaction://media"/>
            <a:extLst>
              <a:ext uri="{FF2B5EF4-FFF2-40B4-BE49-F238E27FC236}">
                <a16:creationId xmlns:a16="http://schemas.microsoft.com/office/drawing/2014/main" id="{D03DEABE-5DF4-DFD1-747D-E7961710EB4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146798" y="476673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1263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8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110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ダイアグラム, 設計図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81FAC2B6-118B-1C43-7AD4-5A30EEE774D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1420856"/>
            <a:ext cx="6858000" cy="9699712"/>
          </a:xfrm>
          <a:prstGeom prst="rect">
            <a:avLst/>
          </a:prstGeom>
        </p:spPr>
      </p:pic>
      <p:pic>
        <p:nvPicPr>
          <p:cNvPr id="2" name="アーメンアレルヤ">
            <a:hlinkClick r:id="" action="ppaction://media"/>
            <a:extLst>
              <a:ext uri="{FF2B5EF4-FFF2-40B4-BE49-F238E27FC236}">
                <a16:creationId xmlns:a16="http://schemas.microsoft.com/office/drawing/2014/main" id="{6B99EAC0-2701-D313-05BA-DA929897783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15733" y="468206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930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76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ダイアグラム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F7997061-B249-1CCD-1D85-AA1639EFC4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1420856"/>
            <a:ext cx="6858000" cy="9699712"/>
          </a:xfrm>
          <a:prstGeom prst="rect">
            <a:avLst/>
          </a:prstGeom>
        </p:spPr>
      </p:pic>
      <p:pic>
        <p:nvPicPr>
          <p:cNvPr id="2" name="主イエスとともに">
            <a:hlinkClick r:id="" action="ppaction://media"/>
            <a:extLst>
              <a:ext uri="{FF2B5EF4-FFF2-40B4-BE49-F238E27FC236}">
                <a16:creationId xmlns:a16="http://schemas.microsoft.com/office/drawing/2014/main" id="{5F80E51A-09A0-6E20-63BD-A4325ACC81B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47334" y="458046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8585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54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ダイアグラム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0281E426-1D6F-5C69-4A37-CBB9A743BE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1420856"/>
            <a:ext cx="6858000" cy="9699712"/>
          </a:xfrm>
          <a:prstGeom prst="rect">
            <a:avLst/>
          </a:prstGeom>
        </p:spPr>
      </p:pic>
      <p:pic>
        <p:nvPicPr>
          <p:cNvPr id="2" name="アレルヤ豊かな愛を">
            <a:hlinkClick r:id="" action="ppaction://media"/>
            <a:extLst>
              <a:ext uri="{FF2B5EF4-FFF2-40B4-BE49-F238E27FC236}">
                <a16:creationId xmlns:a16="http://schemas.microsoft.com/office/drawing/2014/main" id="{89A27327-41FA-E413-3A18-93BE8E75ED7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81200" y="471593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0089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5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テーブル が含まれている画像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D958F7DC-6D4C-5782-5FAE-B223B73D0A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5985" y="-1414948"/>
            <a:ext cx="6853105" cy="9692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048131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ダイアグラム が含まれている画像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F8A958C8-E40E-F3FE-E18C-EC3B6084FE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5985" y="-1414948"/>
            <a:ext cx="6853105" cy="9692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618476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文字の書かれた紙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C44D5325-60C5-0145-E8FF-70FC2DEFAA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1420856"/>
            <a:ext cx="6858000" cy="9699712"/>
          </a:xfrm>
          <a:prstGeom prst="rect">
            <a:avLst/>
          </a:prstGeom>
        </p:spPr>
      </p:pic>
      <p:pic>
        <p:nvPicPr>
          <p:cNvPr id="2" name="4つの種">
            <a:hlinkClick r:id="" action="ppaction://media"/>
            <a:extLst>
              <a:ext uri="{FF2B5EF4-FFF2-40B4-BE49-F238E27FC236}">
                <a16:creationId xmlns:a16="http://schemas.microsoft.com/office/drawing/2014/main" id="{0F2E9176-121B-73E5-A253-2B2AF1E31F9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64267" y="4699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947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58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284B4DDF-D338-044D-432C-6D82D6A6135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6997" y="-1420856"/>
            <a:ext cx="6857999" cy="9699712"/>
          </a:xfrm>
          <a:prstGeom prst="rect">
            <a:avLst/>
          </a:prstGeom>
        </p:spPr>
      </p:pic>
      <p:pic>
        <p:nvPicPr>
          <p:cNvPr id="2" name="マリアさまの心">
            <a:hlinkClick r:id="" action="ppaction://media"/>
            <a:extLst>
              <a:ext uri="{FF2B5EF4-FFF2-40B4-BE49-F238E27FC236}">
                <a16:creationId xmlns:a16="http://schemas.microsoft.com/office/drawing/2014/main" id="{F8FD2D0B-517A-D9A0-C0D4-66E10293C2F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742267" y="41486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6454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46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テキスト が含まれている画像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2F74389E-A4D3-02E8-DFAC-B1AB32F8205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47636" y="-1420858"/>
            <a:ext cx="6858000" cy="9699713"/>
          </a:xfrm>
          <a:prstGeom prst="rect">
            <a:avLst/>
          </a:prstGeom>
        </p:spPr>
      </p:pic>
      <p:pic>
        <p:nvPicPr>
          <p:cNvPr id="2" name="マリアさまの目">
            <a:hlinkClick r:id="" action="ppaction://media"/>
            <a:extLst>
              <a:ext uri="{FF2B5EF4-FFF2-40B4-BE49-F238E27FC236}">
                <a16:creationId xmlns:a16="http://schemas.microsoft.com/office/drawing/2014/main" id="{C81B7B28-55D5-380D-3E9D-C7D0869D92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98133" y="508846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4655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2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ダイアグラム, 概略図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4D98C8E1-FB79-A3B7-596C-2FF9670615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87361" y="-1417362"/>
            <a:ext cx="6841133" cy="9675856"/>
          </a:xfrm>
          <a:prstGeom prst="rect">
            <a:avLst/>
          </a:prstGeom>
        </p:spPr>
      </p:pic>
      <p:pic>
        <p:nvPicPr>
          <p:cNvPr id="2" name="大波のように">
            <a:hlinkClick r:id="" action="ppaction://media"/>
            <a:extLst>
              <a:ext uri="{FF2B5EF4-FFF2-40B4-BE49-F238E27FC236}">
                <a16:creationId xmlns:a16="http://schemas.microsoft.com/office/drawing/2014/main" id="{82E5473F-E04C-CAF5-C681-78AD4ECA46F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74800" y="4749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6455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48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731E38DC-F183-020D-05BE-FBDEA15EA6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72909" y="-1419843"/>
            <a:ext cx="6853105" cy="9692789"/>
          </a:xfrm>
          <a:prstGeom prst="rect">
            <a:avLst/>
          </a:prstGeom>
        </p:spPr>
      </p:pic>
      <p:pic>
        <p:nvPicPr>
          <p:cNvPr id="2" name="素敵な友達">
            <a:hlinkClick r:id="" action="ppaction://media"/>
            <a:extLst>
              <a:ext uri="{FF2B5EF4-FFF2-40B4-BE49-F238E27FC236}">
                <a16:creationId xmlns:a16="http://schemas.microsoft.com/office/drawing/2014/main" id="{FB437EB2-F1F9-C2BC-448C-58C668B197D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454400" y="330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466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84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テーブル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580AAFD9-2338-BC0A-3B64-7EF719AE39B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2" y="-1420856"/>
            <a:ext cx="6858000" cy="9699712"/>
          </a:xfrm>
          <a:prstGeom prst="rect">
            <a:avLst/>
          </a:prstGeom>
        </p:spPr>
      </p:pic>
      <p:pic>
        <p:nvPicPr>
          <p:cNvPr id="2" name="神様といつも一緒">
            <a:hlinkClick r:id="" action="ppaction://media"/>
            <a:extLst>
              <a:ext uri="{FF2B5EF4-FFF2-40B4-BE49-F238E27FC236}">
                <a16:creationId xmlns:a16="http://schemas.microsoft.com/office/drawing/2014/main" id="{6746AEB0-8FCB-4676-56A5-9C129BA7598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11867" y="5054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040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10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ダイアグラム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C5D1439F-E27C-8A29-AC41-E56F38F0C4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1420856"/>
            <a:ext cx="6858000" cy="9699712"/>
          </a:xfrm>
          <a:prstGeom prst="rect">
            <a:avLst/>
          </a:prstGeom>
        </p:spPr>
      </p:pic>
      <p:pic>
        <p:nvPicPr>
          <p:cNvPr id="2" name="あなたに愛されて">
            <a:hlinkClick r:id="" action="ppaction://media"/>
            <a:extLst>
              <a:ext uri="{FF2B5EF4-FFF2-40B4-BE49-F238E27FC236}">
                <a16:creationId xmlns:a16="http://schemas.microsoft.com/office/drawing/2014/main" id="{848F6EB3-2FF6-BC4F-81F1-484575384C9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18267" y="447886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8658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8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ダイアグラム が含まれている画像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B8B34C9A-799F-5419-C305-DABBAECE30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1420856"/>
            <a:ext cx="6858000" cy="9699712"/>
          </a:xfrm>
          <a:prstGeom prst="rect">
            <a:avLst/>
          </a:prstGeom>
        </p:spPr>
      </p:pic>
      <p:pic>
        <p:nvPicPr>
          <p:cNvPr id="2" name="イエスさまが一番">
            <a:hlinkClick r:id="" action="ppaction://media"/>
            <a:extLst>
              <a:ext uri="{FF2B5EF4-FFF2-40B4-BE49-F238E27FC236}">
                <a16:creationId xmlns:a16="http://schemas.microsoft.com/office/drawing/2014/main" id="{6E90275A-A122-525E-91F3-DB4B172DA40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35200" y="3835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5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33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游ゴシック Light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1925</TotalTime>
  <Words>0</Words>
  <Application>Microsoft Office PowerPoint</Application>
  <PresentationFormat>ワイド画面</PresentationFormat>
  <Paragraphs>0</Paragraphs>
  <Slides>28</Slides>
  <Notes>0</Notes>
  <HiddenSlides>0</HiddenSlides>
  <MMClips>27</MMClips>
  <ScaleCrop>false</ScaleCrop>
  <HeadingPairs>
    <vt:vector size="6" baseType="variant">
      <vt:variant>
        <vt:lpstr>使用されているフォント</vt:lpstr>
      </vt:variant>
      <vt:variant>
        <vt:i4>3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28</vt:i4>
      </vt:variant>
    </vt:vector>
  </HeadingPairs>
  <TitlesOfParts>
    <vt:vector size="32" baseType="lpstr">
      <vt:lpstr>游ゴシック</vt:lpstr>
      <vt:lpstr>游ゴシック Light</vt:lpstr>
      <vt:lpstr>Arial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famiglia sacra</dc:creator>
  <cp:lastModifiedBy>famiglia sacra</cp:lastModifiedBy>
  <cp:revision>5</cp:revision>
  <dcterms:created xsi:type="dcterms:W3CDTF">2025-03-12T02:17:10Z</dcterms:created>
  <dcterms:modified xsi:type="dcterms:W3CDTF">2025-03-18T07:37:03Z</dcterms:modified>
</cp:coreProperties>
</file>