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82" r:id="rId17"/>
    <p:sldId id="270" r:id="rId18"/>
    <p:sldId id="283" r:id="rId19"/>
    <p:sldId id="271" r:id="rId20"/>
    <p:sldId id="272" r:id="rId21"/>
    <p:sldId id="284" r:id="rId22"/>
    <p:sldId id="273" r:id="rId23"/>
    <p:sldId id="274" r:id="rId24"/>
    <p:sldId id="275" r:id="rId25"/>
    <p:sldId id="276" r:id="rId26"/>
    <p:sldId id="277" r:id="rId27"/>
    <p:sldId id="285" r:id="rId28"/>
    <p:sldId id="278" r:id="rId29"/>
    <p:sldId id="286" r:id="rId30"/>
    <p:sldId id="279" r:id="rId31"/>
    <p:sldId id="280" r:id="rId32"/>
  </p:sldIdLst>
  <p:sldSz cx="12192000" cy="6858000"/>
  <p:notesSz cx="6888163" cy="100218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73E7E8-8305-295E-B8EB-89F0B4DF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40E9EBE-826A-CA35-B8AE-5BF05E927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F1CEE7-7CAC-65B1-A080-49A7A8D3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04C4BC-15FF-F49D-7B80-2C2622E5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9A2A4E-4618-D11B-0548-77EDCB6B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94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0809D0-DFFF-3909-910F-D13262ED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D03DD2-66CD-B66D-FBA2-C7F5AA90B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76CF0E-7516-AA21-B69B-804E8FD6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0EEB3F-6B0F-33A4-BB75-0714EC29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68AEAF-5A09-22A6-B6E6-51B00BD4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73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1378DAF-CF67-1794-BF46-33264BB1F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B29085-E081-4910-1C81-40B926EFF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EC6DE4-5E98-9A87-A741-10C104D5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654053-FFEE-76B2-4583-8B0713322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6727A6-EF40-24CB-6F55-8F4F0702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84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912FA-0E6B-35B2-C042-28E5C698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7EA8E0-D5A7-4630-CC10-5A9A3484F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A6273D-FE76-33EB-2A2F-A1BAB14C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6B2CE4-6B39-717D-1A1F-08D4FE150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946AE8-A0B2-9571-F9B1-84F9CB21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88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6B9DD8-7C87-C5B7-9BB3-DF188F1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1FC44E-508C-AD4F-A016-EACFB4E89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608095-2D4D-BC76-EE5F-9E48EB09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54947C-C682-473C-F2FC-A911FA00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9F3BEA-8215-BA40-CCA5-40F08594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918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D2456C-18D0-219E-FB50-0F0DD562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BB9DA8-4455-1F35-B510-63346E154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8C1761-99AC-E954-01D7-88A2CC555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8D83F5-A3BC-AB9F-6C4B-96977ACF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A3C7B9-F984-2AF3-35EB-0E62DE18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41DEAD-BCC5-2233-20CC-212EFE2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96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9C113A-3AE2-EB9A-50B3-292FCFF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1C3F16-6A5B-91BA-5277-1E96E0317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416674D-E71C-49ED-6319-37476DDDA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572D0-3DDC-6A95-2C96-A1F39EED4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F2FFD0E-667E-1EAD-A880-93DEAD298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E5EB02-C37C-F58A-6CF2-6AC98B916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B3E0A8-7323-CC53-54E4-F5241E20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7268ABE-D8D9-07ED-21C3-5DC52E9E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05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1FAE7E-99A8-88B1-9B5E-C15FD807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AF4E11A-FF14-59E4-E516-B36DCFBC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B95CD78-4012-E40D-192D-9FC3533A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CE5BE7-3468-5D5D-82CB-E6977EDE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68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A71B8A1-7A49-23FB-3AA0-FA477C43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5F4D40B-AE05-95D9-EC2D-5E80B195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9785C5-BE0A-E2A5-30D1-E7251828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13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5F61C4-536A-CF36-B92B-1A223B0A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741946-92E7-6930-2015-655CC61C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29D2AB-6DE8-1A17-AC51-E6982EDBC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5B9C27-8E97-B09D-BC9D-EFC7D54FB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347342-3AFA-6523-7D44-51C51BED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549394-9A44-4DF1-A04C-E42DA8DD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9A97B-8A96-6CC3-0CC0-5BF8BC28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2003E99-A2DD-D4A3-5CCF-E585CB490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3AA6C1-8EC1-35D4-2A8F-F72ABCED3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1259E2-FAA3-F794-7322-AA83066D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6F58F5-2B24-1F08-B613-AB4A4F60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294C2D-F771-A818-789F-A3DE5771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00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6EB63B6-B7C1-CE88-CBB2-AB40E621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163B96-90AF-A7BC-67AC-6E8C86473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C76052-BFB2-A4D8-8B86-A697C5221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8C7E-2C44-44BA-ABCE-466B22E32AEB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90207A-CCF8-BA68-5CA6-F9162BEEE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74C867-A073-1F0D-074F-460E623D3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DBE4-78AB-4F5F-876E-20B9A52D0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83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69EAF-2D73-5597-8652-7F9A44EEA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699" y="1214438"/>
            <a:ext cx="3573194" cy="2387600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2C4E8A-EDEF-B1CE-77ED-5AFC784E9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7819" y="0"/>
            <a:ext cx="6964181" cy="6858000"/>
          </a:xfrm>
        </p:spPr>
        <p:txBody>
          <a:bodyPr/>
          <a:lstStyle/>
          <a:p>
            <a:endParaRPr kumimoji="1" lang="en-US" altLang="ja-JP" dirty="0"/>
          </a:p>
          <a:p>
            <a:r>
              <a:rPr kumimoji="1" lang="ja-JP" altLang="en-US" b="1" dirty="0"/>
              <a:t>ことりたちは</a:t>
            </a:r>
            <a:endParaRPr kumimoji="1" lang="en-US" altLang="ja-JP" b="1" dirty="0"/>
          </a:p>
          <a:p>
            <a:pPr algn="l"/>
            <a:r>
              <a:rPr lang="ja-JP" altLang="en-US" dirty="0"/>
              <a:t>　　　　　</a:t>
            </a:r>
            <a:r>
              <a:rPr lang="en-US" altLang="ja-JP" dirty="0"/>
              <a:t>F</a:t>
            </a:r>
            <a:r>
              <a:rPr lang="ja-JP" altLang="en-US" dirty="0"/>
              <a:t>　　　　</a:t>
            </a:r>
            <a:r>
              <a:rPr lang="en-US" altLang="ja-JP" dirty="0"/>
              <a:t>C</a:t>
            </a:r>
            <a:r>
              <a:rPr lang="ja-JP" altLang="en-US" dirty="0"/>
              <a:t>　　</a:t>
            </a:r>
            <a:r>
              <a:rPr lang="en-US" altLang="ja-JP" dirty="0"/>
              <a:t>C</a:t>
            </a:r>
            <a:r>
              <a:rPr lang="ja-JP" altLang="en-US" dirty="0"/>
              <a:t>　　　　</a:t>
            </a:r>
            <a:r>
              <a:rPr lang="en-US" altLang="ja-JP" dirty="0"/>
              <a:t>F</a:t>
            </a:r>
          </a:p>
          <a:p>
            <a:pPr algn="l"/>
            <a:r>
              <a:rPr kumimoji="1" lang="ja-JP" altLang="en-US" dirty="0"/>
              <a:t>　　　</a:t>
            </a:r>
            <a:r>
              <a:rPr kumimoji="1" lang="ja-JP" altLang="en-US" b="1" dirty="0"/>
              <a:t>１　ことりたちは　ちいさくても</a:t>
            </a:r>
            <a:endParaRPr kumimoji="1" lang="en-US" altLang="ja-JP" b="1" dirty="0"/>
          </a:p>
          <a:p>
            <a:pPr algn="l"/>
            <a:r>
              <a:rPr lang="ja-JP" altLang="en-US" dirty="0"/>
              <a:t>　　　　　</a:t>
            </a:r>
            <a:r>
              <a:rPr lang="en-US" altLang="ja-JP" dirty="0"/>
              <a:t>Bb</a:t>
            </a:r>
            <a:r>
              <a:rPr lang="ja-JP" altLang="en-US" dirty="0"/>
              <a:t>　　　　　　　　</a:t>
            </a:r>
            <a:r>
              <a:rPr lang="en-US" altLang="ja-JP" dirty="0"/>
              <a:t>F</a:t>
            </a:r>
            <a:r>
              <a:rPr lang="ja-JP" altLang="en-US" dirty="0"/>
              <a:t>　</a:t>
            </a:r>
            <a:r>
              <a:rPr lang="en-US" altLang="ja-JP" dirty="0"/>
              <a:t>C F</a:t>
            </a:r>
          </a:p>
          <a:p>
            <a:pPr algn="l"/>
            <a:r>
              <a:rPr kumimoji="1" lang="ja-JP" altLang="en-US" dirty="0"/>
              <a:t>　　　　　</a:t>
            </a:r>
            <a:r>
              <a:rPr kumimoji="1" lang="ja-JP" altLang="en-US" b="1" dirty="0"/>
              <a:t>おまもりくださる　かみさま</a:t>
            </a:r>
            <a:endParaRPr kumimoji="1" lang="en-US" altLang="ja-JP" b="1" dirty="0"/>
          </a:p>
          <a:p>
            <a:pPr algn="l"/>
            <a:endParaRPr lang="en-US" altLang="ja-JP" dirty="0"/>
          </a:p>
          <a:p>
            <a:pPr algn="l"/>
            <a:r>
              <a:rPr kumimoji="1" lang="ja-JP" altLang="en-US" dirty="0"/>
              <a:t>　　　</a:t>
            </a:r>
            <a:r>
              <a:rPr kumimoji="1" lang="ja-JP" altLang="en-US" b="1" dirty="0"/>
              <a:t>２　わたしたちは　ちいさくても</a:t>
            </a:r>
            <a:endParaRPr kumimoji="1" lang="en-US" altLang="ja-JP" b="1" dirty="0"/>
          </a:p>
          <a:p>
            <a:pPr algn="l"/>
            <a:r>
              <a:rPr kumimoji="1" lang="ja-JP" altLang="en-US" b="1" dirty="0"/>
              <a:t>　　　　　おめぐみなさる　かみさま</a:t>
            </a:r>
            <a:endParaRPr kumimoji="1" lang="en-US" altLang="ja-JP" b="1" dirty="0"/>
          </a:p>
          <a:p>
            <a:pPr algn="l"/>
            <a:endParaRPr kumimoji="1" lang="en-US" altLang="ja-JP" b="1" dirty="0"/>
          </a:p>
          <a:p>
            <a:pPr algn="l"/>
            <a:r>
              <a:rPr lang="ja-JP" altLang="en-US" b="1" dirty="0"/>
              <a:t>　　　３　わるいことは　ちいさくても</a:t>
            </a:r>
            <a:endParaRPr lang="en-US" altLang="ja-JP" b="1" dirty="0"/>
          </a:p>
          <a:p>
            <a:pPr algn="l"/>
            <a:r>
              <a:rPr lang="ja-JP" altLang="en-US" b="1" dirty="0"/>
              <a:t>　　　　　おきらいなさる　かみさま</a:t>
            </a:r>
            <a:endParaRPr lang="en-US" altLang="ja-JP" b="1" dirty="0"/>
          </a:p>
          <a:p>
            <a:pPr algn="l"/>
            <a:endParaRPr lang="en-US" altLang="ja-JP" b="1" dirty="0"/>
          </a:p>
          <a:p>
            <a:pPr algn="l"/>
            <a:r>
              <a:rPr lang="ja-JP" altLang="en-US" b="1" dirty="0"/>
              <a:t>　　　４　うたのこえは　ちいさくても</a:t>
            </a:r>
            <a:endParaRPr lang="en-US" altLang="ja-JP" b="1" dirty="0"/>
          </a:p>
          <a:p>
            <a:pPr algn="l"/>
            <a:r>
              <a:rPr lang="ja-JP" altLang="en-US" b="1" dirty="0"/>
              <a:t>　　　　　よろこびなさる　かみさま</a:t>
            </a:r>
            <a:endParaRPr lang="en-US" altLang="ja-JP" b="1" dirty="0"/>
          </a:p>
        </p:txBody>
      </p:sp>
      <p:pic>
        <p:nvPicPr>
          <p:cNvPr id="5" name="図 4" descr="ダイアグラム, 設計図&#10;&#10;自動的に生成された説明">
            <a:extLst>
              <a:ext uri="{FF2B5EF4-FFF2-40B4-BE49-F238E27FC236}">
                <a16:creationId xmlns:a16="http://schemas.microsoft.com/office/drawing/2014/main" id="{664BD019-0E39-4171-AB55-61A4A6EA4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7468"/>
            <a:ext cx="5227819" cy="73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3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5F3D3-0B01-FAD7-D408-F6950DCB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91800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文字と絵が書かれた紙&#10;&#10;低い精度で自動的に生成された説明">
            <a:extLst>
              <a:ext uri="{FF2B5EF4-FFF2-40B4-BE49-F238E27FC236}">
                <a16:creationId xmlns:a16="http://schemas.microsoft.com/office/drawing/2014/main" id="{04F1426C-571F-E966-6C7B-BA43C101B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65105" cy="6858000"/>
          </a:xfrm>
        </p:spPr>
      </p:pic>
    </p:spTree>
    <p:extLst>
      <p:ext uri="{BB962C8B-B14F-4D97-AF65-F5344CB8AC3E}">
        <p14:creationId xmlns:p14="http://schemas.microsoft.com/office/powerpoint/2010/main" val="331678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6BCA80-0188-2802-8ED7-F98DF305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4470"/>
          </a:xfrm>
        </p:spPr>
        <p:txBody>
          <a:bodyPr/>
          <a:lstStyle/>
          <a:p>
            <a:pPr algn="ctr"/>
            <a:r>
              <a:rPr kumimoji="1"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かみさまがわかるでしょ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3498B4-A3B0-B0F1-AE57-486FB96F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72" y="734470"/>
            <a:ext cx="11945074" cy="6123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/>
              <a:t>G</a:t>
            </a:r>
            <a:r>
              <a:rPr kumimoji="1" lang="ja-JP" altLang="en-US" dirty="0"/>
              <a:t>　　　　　　</a:t>
            </a:r>
            <a:r>
              <a:rPr kumimoji="1" lang="en-US" altLang="ja-JP" dirty="0"/>
              <a:t>A</a:t>
            </a:r>
            <a:r>
              <a:rPr kumimoji="1" lang="ja-JP" altLang="en-US" sz="1400" dirty="0"/>
              <a:t>７</a:t>
            </a:r>
            <a:endParaRPr kumimoji="1" lang="en-US" altLang="ja-JP" sz="1400" dirty="0"/>
          </a:p>
          <a:p>
            <a:pPr marL="0" indent="0">
              <a:buNone/>
            </a:pPr>
            <a:r>
              <a:rPr kumimoji="1" lang="ja-JP" altLang="en-US" dirty="0"/>
              <a:t>１うつくしいこのそらを　　２あるときはなみだぐみ　　３すばらしいこのときを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/>
              <a:t>D</a:t>
            </a:r>
            <a:r>
              <a:rPr kumimoji="1" lang="en-US" altLang="ja-JP" sz="1400" dirty="0"/>
              <a:t>7</a:t>
            </a:r>
            <a:r>
              <a:rPr kumimoji="1" lang="ja-JP" altLang="en-US" sz="1400" dirty="0"/>
              <a:t>　　　　　　　　　　　</a:t>
            </a:r>
            <a:r>
              <a:rPr kumimoji="1" lang="ja-JP" altLang="en-US" dirty="0"/>
              <a:t>　</a:t>
            </a:r>
            <a:r>
              <a:rPr kumimoji="1" lang="en-US" altLang="ja-JP" dirty="0"/>
              <a:t>G</a:t>
            </a:r>
          </a:p>
          <a:p>
            <a:pPr marL="0" indent="0">
              <a:buNone/>
            </a:pPr>
            <a:r>
              <a:rPr kumimoji="1" lang="ja-JP" altLang="en-US" dirty="0"/>
              <a:t>　あいらしいこのはなを　　　いつのひかゆめにみた　　　しあわせなこのひびを　　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うかんでるしろいくも　　　こころにはあいもなく　　　なんとなくうれしくて　　　　　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かおりよきあおくさを　　　すごしてるときがある　　　さんびするときがある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/>
              <a:t>G</a:t>
            </a:r>
            <a:r>
              <a:rPr kumimoji="1" lang="ja-JP" altLang="en-US" dirty="0"/>
              <a:t>　　　　　　</a:t>
            </a:r>
            <a:r>
              <a:rPr kumimoji="1" lang="en-US" altLang="ja-JP" dirty="0"/>
              <a:t>D</a:t>
            </a:r>
            <a:r>
              <a:rPr kumimoji="1" lang="ja-JP" altLang="en-US" sz="1400" dirty="0"/>
              <a:t>７</a:t>
            </a:r>
            <a:endParaRPr kumimoji="1" lang="en-US" altLang="ja-JP" sz="1400" dirty="0"/>
          </a:p>
          <a:p>
            <a:pPr marL="0" indent="0">
              <a:buNone/>
            </a:pPr>
            <a:r>
              <a:rPr kumimoji="1" lang="ja-JP" altLang="en-US" dirty="0"/>
              <a:t>　じっとながめるだけで　　　じっといのったときも　　　そっとうたったときも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C</a:t>
            </a:r>
            <a:r>
              <a:rPr kumimoji="1" lang="ja-JP" altLang="en-US" dirty="0"/>
              <a:t>　　　　　</a:t>
            </a:r>
            <a:r>
              <a:rPr kumimoji="1" lang="en-US" altLang="ja-JP" dirty="0"/>
              <a:t>A7</a:t>
            </a:r>
            <a:r>
              <a:rPr kumimoji="1" lang="ja-JP" altLang="en-US" dirty="0"/>
              <a:t>　　　</a:t>
            </a:r>
            <a:r>
              <a:rPr kumimoji="1" lang="en-US" altLang="ja-JP" dirty="0"/>
              <a:t>D7</a:t>
            </a:r>
            <a:r>
              <a:rPr kumimoji="1" lang="ja-JP" altLang="en-US" dirty="0"/>
              <a:t>　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ただながめているだけで　　ただいのっていたときも　　ただうたっているときも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　　</a:t>
            </a:r>
            <a:r>
              <a:rPr kumimoji="1" lang="en-US" altLang="ja-JP" dirty="0"/>
              <a:t>G</a:t>
            </a:r>
            <a:r>
              <a:rPr kumimoji="1" lang="ja-JP" altLang="en-US" dirty="0"/>
              <a:t>　　　　</a:t>
            </a:r>
            <a:r>
              <a:rPr kumimoji="1" lang="en-US" altLang="ja-JP" dirty="0"/>
              <a:t>A7</a:t>
            </a:r>
            <a:r>
              <a:rPr kumimoji="1" lang="ja-JP" altLang="en-US" dirty="0"/>
              <a:t>　　　　　</a:t>
            </a:r>
            <a:r>
              <a:rPr kumimoji="1" lang="en-US" altLang="ja-JP" dirty="0"/>
              <a:t>D7</a:t>
            </a:r>
            <a:r>
              <a:rPr kumimoji="1" lang="ja-JP" altLang="en-US" dirty="0"/>
              <a:t>　　　　　　</a:t>
            </a:r>
            <a:r>
              <a:rPr kumimoji="1" lang="en-US" altLang="ja-JP" dirty="0"/>
              <a:t>G</a:t>
            </a:r>
          </a:p>
          <a:p>
            <a:pPr marL="0" indent="0">
              <a:buNone/>
            </a:pPr>
            <a:r>
              <a:rPr kumimoji="1" lang="ja-JP" altLang="en-US" dirty="0"/>
              <a:t>　＊ほらきみもわかるでしょかみさまがわかるでしょ　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55437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5267E1-50B4-2F80-5B8D-5C4F292D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458" y="365125"/>
            <a:ext cx="4112342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C36FAAC6-0FE8-1FAC-C206-52832ACBE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6236" cy="6858000"/>
          </a:xfrm>
        </p:spPr>
      </p:pic>
    </p:spTree>
    <p:extLst>
      <p:ext uri="{BB962C8B-B14F-4D97-AF65-F5344CB8AC3E}">
        <p14:creationId xmlns:p14="http://schemas.microsoft.com/office/powerpoint/2010/main" val="170732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0C9AD0-56C1-7F71-D02D-5359964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986" y="365125"/>
            <a:ext cx="4377813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99788AF-3190-7AF6-B530-A516446CA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712992" cy="6858001"/>
          </a:xfrm>
        </p:spPr>
      </p:pic>
    </p:spTree>
    <p:extLst>
      <p:ext uri="{BB962C8B-B14F-4D97-AF65-F5344CB8AC3E}">
        <p14:creationId xmlns:p14="http://schemas.microsoft.com/office/powerpoint/2010/main" val="2023699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C67642-400D-5D19-D48A-C9E1B521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776" y="365125"/>
            <a:ext cx="5417024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コンテンツ プレースホルダー 8" descr="テーブル&#10;&#10;自動的に生成された説明">
            <a:extLst>
              <a:ext uri="{FF2B5EF4-FFF2-40B4-BE49-F238E27FC236}">
                <a16:creationId xmlns:a16="http://schemas.microsoft.com/office/drawing/2014/main" id="{A1E00DA2-B5BB-C57D-9B43-F7D849B37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82553" cy="6858000"/>
          </a:xfrm>
        </p:spPr>
      </p:pic>
    </p:spTree>
    <p:extLst>
      <p:ext uri="{BB962C8B-B14F-4D97-AF65-F5344CB8AC3E}">
        <p14:creationId xmlns:p14="http://schemas.microsoft.com/office/powerpoint/2010/main" val="309261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E78E3A-BB4D-737B-AF71-E931F6FE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5706" y="365125"/>
            <a:ext cx="5608093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文字の書かれた紙&#10;&#10;自動的に生成された説明">
            <a:extLst>
              <a:ext uri="{FF2B5EF4-FFF2-40B4-BE49-F238E27FC236}">
                <a16:creationId xmlns:a16="http://schemas.microsoft.com/office/drawing/2014/main" id="{1628518E-186D-101B-EDF4-5D2CF73C8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31102" cy="6858000"/>
          </a:xfrm>
        </p:spPr>
      </p:pic>
    </p:spTree>
    <p:extLst>
      <p:ext uri="{BB962C8B-B14F-4D97-AF65-F5344CB8AC3E}">
        <p14:creationId xmlns:p14="http://schemas.microsoft.com/office/powerpoint/2010/main" val="87742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C73F8C-5A1B-936D-61F3-FF2261BE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495295"/>
          </a:xfrm>
        </p:spPr>
        <p:txBody>
          <a:bodyPr>
            <a:normAutofit/>
          </a:bodyPr>
          <a:lstStyle/>
          <a:p>
            <a:r>
              <a:rPr kumimoji="1" lang="ja-JP" altLang="en-US" sz="2800" b="1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ありがとう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7D4294-CD32-91F2-E466-89DC6C523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85"/>
            <a:ext cx="10515600" cy="67389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　ありがとう　すばらしいめぐみを</a:t>
            </a:r>
            <a:endParaRPr kumimoji="1"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ありがとう　とこしえのいのちを</a:t>
            </a:r>
            <a:endParaRPr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＊（くりかえし）いつもそばに　いてくださる</a:t>
            </a:r>
            <a:endParaRPr kumimoji="1"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すべらしい　いえずすさま</a:t>
            </a:r>
            <a:endParaRPr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　ありがとう　すばらしいちしおを</a:t>
            </a:r>
            <a:endParaRPr kumimoji="1"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ありがとう　とこしえのあがない（＊）</a:t>
            </a:r>
            <a:endParaRPr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３　ありがとう　すばらしいいやしを</a:t>
            </a:r>
            <a:endParaRPr kumimoji="1"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ありがとう　とこしえのひかりを（＊）</a:t>
            </a:r>
            <a:endParaRPr kumimoji="1"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４　ありがとう　すばらしいじゆうを</a:t>
            </a:r>
            <a:endParaRPr kumimoji="1" lang="en-US" altLang="ja-JP" sz="4000" b="1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40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ありがとう　とこしえのやすきを（＊）　</a:t>
            </a:r>
            <a:endParaRPr kumimoji="1"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/>
              <a:t>　　</a:t>
            </a:r>
            <a:r>
              <a:rPr kumimoji="1" lang="ja-JP" altLang="en-US" sz="4000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4026869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FF42E9-4576-E60F-4D3A-EF023EC7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0B517234-303C-AD9F-1FEF-E80C920E1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45356" cy="6858000"/>
          </a:xfrm>
        </p:spPr>
      </p:pic>
    </p:spTree>
    <p:extLst>
      <p:ext uri="{BB962C8B-B14F-4D97-AF65-F5344CB8AC3E}">
        <p14:creationId xmlns:p14="http://schemas.microsoft.com/office/powerpoint/2010/main" val="2901813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41E28-3505-9800-378C-8110C4B4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259"/>
            <a:ext cx="10515600" cy="700268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あいされているこどもらしく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A16C4C-6E44-C892-4198-F1E30213B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273"/>
            <a:ext cx="10515600" cy="572946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＊あいされている　こどもらしく　かみにならう　ものとなって</a:t>
            </a: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あいをもって　あいのうちに　あゆんでいこう</a:t>
            </a: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キリストは　あなたのため　キリストは　わたしのため</a:t>
            </a: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あいをもって　ごじしんを　ささげになった</a:t>
            </a: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１　やみから　ひかりへ　いまはしゅにあって</a:t>
            </a: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てらされていきる　ひかりのこ</a:t>
            </a: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２　めざめて　よろこび　あかるみに　むかい</a:t>
            </a: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　てらされていきる　ひかりのこ</a:t>
            </a:r>
            <a:endParaRPr kumimoji="1" lang="en-US" altLang="ja-JP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436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FBFD7E-AFD8-D233-4368-BFD51DB81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7E955A47-4F62-85BD-D406-6073B69C5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409768" cy="6880419"/>
          </a:xfrm>
        </p:spPr>
      </p:pic>
    </p:spTree>
    <p:extLst>
      <p:ext uri="{BB962C8B-B14F-4D97-AF65-F5344CB8AC3E}">
        <p14:creationId xmlns:p14="http://schemas.microsoft.com/office/powerpoint/2010/main" val="233607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5D02DF-D9CC-AF9D-EC7A-0CB0D8B4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3032" y="365125"/>
            <a:ext cx="2173005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ダイアグラム, 概略図&#10;&#10;自動的に生成された説明">
            <a:extLst>
              <a:ext uri="{FF2B5EF4-FFF2-40B4-BE49-F238E27FC236}">
                <a16:creationId xmlns:a16="http://schemas.microsoft.com/office/drawing/2014/main" id="{1F20EC5C-DCAF-8DF4-D42A-21FEF0EDB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1687" cy="6858000"/>
          </a:xfrm>
        </p:spPr>
      </p:pic>
    </p:spTree>
    <p:extLst>
      <p:ext uri="{BB962C8B-B14F-4D97-AF65-F5344CB8AC3E}">
        <p14:creationId xmlns:p14="http://schemas.microsoft.com/office/powerpoint/2010/main" val="3091118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D3D034-AEF0-E409-17E8-27D1ADFF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DD75C548-E15F-2D5A-2271-7077CAFA7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6094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0FC4B5-A769-8479-4376-6F5D6261C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08" y="0"/>
            <a:ext cx="10621991" cy="64818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１みずはつかめません　　みずはすくうのです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ゆびをぴったりつけて　そーとたいせつに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みずはつかめません　　みずはつつむのです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ふたつのてのなかに　そーとたいせつに　</a:t>
            </a:r>
            <a:r>
              <a:rPr kumimoji="1" lang="ja-JP" altLang="en-US" sz="2400" b="1" u="sng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＊みずのこころもひとのこころも</a:t>
            </a:r>
            <a:endParaRPr kumimoji="1" lang="en-US" altLang="ja-JP" sz="2400" b="1" u="sng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  </a:t>
            </a: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　　　　　　　　　　　　　　＊印をくりかえし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２かぜはつかめません　　かぜはささやきます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</a:t>
            </a: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めをそっととじて　　　みみをすませて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</a:t>
            </a: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かぜはつかめません　　かぜはふれるのです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</a:t>
            </a: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ほほをそっとなでて　　とうりすぎます ＊かぜのこころもひとのこころも</a:t>
            </a:r>
          </a:p>
          <a:p>
            <a:pPr marL="0" indent="0">
              <a:buNone/>
            </a:pP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３れいはつかめません　　れいはそそがれます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むねをいっぱいあけて　うけとめなさい　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</a:t>
            </a: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れいはつかめません　　れいはふくものです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 </a:t>
            </a: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ひとのこころのなかに　かぜのように ＊れいのおもいもひとのおもいも</a:t>
            </a:r>
            <a:endParaRPr kumimoji="1" lang="en-US" altLang="ja-JP" sz="2400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</a:t>
            </a:r>
            <a:endParaRPr kumimoji="1" lang="ja-JP" altLang="en-US" sz="2400" b="1" u="sng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C94F106-2C30-9EFA-7D1A-A47D10AB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276045"/>
            <a:ext cx="1500997" cy="6383547"/>
          </a:xfrm>
        </p:spPr>
        <p:txBody>
          <a:bodyPr>
            <a:normAutofit/>
          </a:bodyPr>
          <a:lstStyle/>
          <a:p>
            <a:r>
              <a:rPr lang="ja-JP" altLang="en-US" sz="6000" b="1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水のこころ</a:t>
            </a:r>
          </a:p>
        </p:txBody>
      </p:sp>
    </p:spTree>
    <p:extLst>
      <p:ext uri="{BB962C8B-B14F-4D97-AF65-F5344CB8AC3E}">
        <p14:creationId xmlns:p14="http://schemas.microsoft.com/office/powerpoint/2010/main" val="2941229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70A0AC-BA26-DF42-FFA4-48C2EEBB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E79541DB-97B6-0298-A8DA-57706327A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13006" cy="6876498"/>
          </a:xfrm>
        </p:spPr>
      </p:pic>
    </p:spTree>
    <p:extLst>
      <p:ext uri="{BB962C8B-B14F-4D97-AF65-F5344CB8AC3E}">
        <p14:creationId xmlns:p14="http://schemas.microsoft.com/office/powerpoint/2010/main" val="3484395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C5DCF4-884E-BEA3-73BD-CAC75EC7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テーブル&#10;&#10;中程度の精度で自動的に生成された説明">
            <a:extLst>
              <a:ext uri="{FF2B5EF4-FFF2-40B4-BE49-F238E27FC236}">
                <a16:creationId xmlns:a16="http://schemas.microsoft.com/office/drawing/2014/main" id="{07F9A40F-C2A6-D7AA-5D41-E5026138A1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21555" cy="6858001"/>
          </a:xfrm>
        </p:spPr>
      </p:pic>
    </p:spTree>
    <p:extLst>
      <p:ext uri="{BB962C8B-B14F-4D97-AF65-F5344CB8AC3E}">
        <p14:creationId xmlns:p14="http://schemas.microsoft.com/office/powerpoint/2010/main" val="2216424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DBEF0F-B714-344D-99C6-06085E319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テキスト&#10;&#10;低い精度で自動的に生成された説明">
            <a:extLst>
              <a:ext uri="{FF2B5EF4-FFF2-40B4-BE49-F238E27FC236}">
                <a16:creationId xmlns:a16="http://schemas.microsoft.com/office/drawing/2014/main" id="{BA9F930F-6161-19B5-F4A3-6CF858DFA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71651" cy="6858001"/>
          </a:xfrm>
        </p:spPr>
      </p:pic>
    </p:spTree>
    <p:extLst>
      <p:ext uri="{BB962C8B-B14F-4D97-AF65-F5344CB8AC3E}">
        <p14:creationId xmlns:p14="http://schemas.microsoft.com/office/powerpoint/2010/main" val="2756949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E3062-7DEB-840B-AE77-D79D8BA0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F6E9CDF7-13F0-E9FE-AB50-FE778B05C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77792"/>
          </a:xfrm>
        </p:spPr>
      </p:pic>
    </p:spTree>
    <p:extLst>
      <p:ext uri="{BB962C8B-B14F-4D97-AF65-F5344CB8AC3E}">
        <p14:creationId xmlns:p14="http://schemas.microsoft.com/office/powerpoint/2010/main" val="2988548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DCE1B1-CAE2-D2B7-A43E-39EFAF3D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A5F4EF66-293E-1209-9F8D-F622323F9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19484" cy="6858983"/>
          </a:xfrm>
        </p:spPr>
      </p:pic>
    </p:spTree>
    <p:extLst>
      <p:ext uri="{BB962C8B-B14F-4D97-AF65-F5344CB8AC3E}">
        <p14:creationId xmlns:p14="http://schemas.microsoft.com/office/powerpoint/2010/main" val="746362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8C9D944-D836-A95A-6C32-565DFFC52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191065" cy="6858000"/>
          </a:xfrm>
        </p:spPr>
        <p:txBody>
          <a:bodyPr/>
          <a:lstStyle/>
          <a:p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かみさまのあいを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1A39DD-433D-4A8E-325B-B1568AD2D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065" y="0"/>
            <a:ext cx="11000935" cy="6858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　　　　　　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C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G7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　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ｍ　　　　　　　　　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Em</a:t>
            </a:r>
          </a:p>
          <a:p>
            <a:pPr marL="0" indent="0" algn="l">
              <a:buNone/>
            </a:pP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  　　かみさまわたしの　　　こころにきてください　　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l">
              <a:buNone/>
            </a:pPr>
            <a:r>
              <a:rPr kumimoji="1" lang="ja-JP" altLang="en-US" sz="1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F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　　　　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Em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             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Dm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　　　　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G</a:t>
            </a:r>
          </a:p>
          <a:p>
            <a:pPr marL="0" indent="0" algn="l">
              <a:buNone/>
            </a:pP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すなおであたたかな　　こどもになれますように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l">
              <a:buNone/>
            </a:pP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C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              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G7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       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Am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                       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Em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endParaRPr kumimoji="1" lang="en-US" altLang="ja-JP" sz="105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l">
              <a:buNone/>
            </a:pP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ないているともだちに　ふゆのたいようのように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l">
              <a:buNone/>
            </a:pP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F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                   　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G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Em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Am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Dm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     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G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C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</a:t>
            </a:r>
            <a:endParaRPr kumimoji="1" lang="en-US" altLang="ja-JP" sz="105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l">
              <a:buNone/>
            </a:pP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とどけようこころから　かみさまのあいを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l">
              <a:buNone/>
            </a:pP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F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   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G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C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Am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           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Dm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             　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G</a:t>
            </a:r>
            <a:r>
              <a:rPr kumimoji="1" lang="ja-JP" altLang="en-US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    </a:t>
            </a:r>
            <a:r>
              <a:rPr kumimoji="1" lang="en-US" altLang="ja-JP" sz="105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うたがうよりしんじ　　　きぼうをむねにだき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                 　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F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                    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G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              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E7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          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Am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                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Dm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                                       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てをつなごうたいせつな　きみのみらいのために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 　　かみさまわたしの　こころにきてください  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えがおのあたたかな   こどもになれますように　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だいすきなともだちと　なつのそよかぜのように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l">
              <a:buNone/>
            </a:pP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とどけようせかいじゅうへ　かみさまのあいを（くりかえし）</a:t>
            </a:r>
            <a:endParaRPr kumimoji="1" lang="en-US" altLang="ja-JP" sz="2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l">
              <a:buNone/>
            </a:pPr>
            <a:r>
              <a:rPr kumimoji="1"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</a:p>
        </p:txBody>
      </p:sp>
    </p:spTree>
    <p:extLst>
      <p:ext uri="{BB962C8B-B14F-4D97-AF65-F5344CB8AC3E}">
        <p14:creationId xmlns:p14="http://schemas.microsoft.com/office/powerpoint/2010/main" val="2875150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63A5CC-74C1-2CA8-F2BA-5E08C909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9166AFEE-474B-B763-D2CA-F4F2D56D4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35677" cy="6777540"/>
          </a:xfrm>
        </p:spPr>
      </p:pic>
    </p:spTree>
    <p:extLst>
      <p:ext uri="{BB962C8B-B14F-4D97-AF65-F5344CB8AC3E}">
        <p14:creationId xmlns:p14="http://schemas.microsoft.com/office/powerpoint/2010/main" val="1000403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006713-66B7-E91D-D5B0-F9AC38FB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dirty="0">
                <a:solidFill>
                  <a:schemeClr val="accent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わすれないで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A515FE-89C5-1A19-DF9F-E0B1D296A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1038"/>
            <a:ext cx="12192000" cy="6176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１わすれないで　いつもイエスさまは</a:t>
            </a:r>
            <a:endParaRPr kumimoji="1"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きみのことを　みつめている</a:t>
            </a:r>
            <a:endParaRPr kumimoji="1"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だからいつも </a:t>
            </a:r>
            <a:r>
              <a:rPr kumimoji="1" lang="ja-JP" altLang="en-US" sz="4000" dirty="0">
                <a:solidFill>
                  <a:schemeClr val="accent2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たやさないで </a:t>
            </a: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むねのなかの </a:t>
            </a:r>
            <a:r>
              <a:rPr kumimoji="1" lang="ja-JP" altLang="en-US" sz="4000" dirty="0">
                <a:solidFill>
                  <a:schemeClr val="accent2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ほほえみを</a:t>
            </a:r>
            <a:endParaRPr kumimoji="1" lang="en-US" altLang="ja-JP" sz="4000" dirty="0">
              <a:solidFill>
                <a:schemeClr val="accent2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２　だけどいつか　はげしいあらしが　</a:t>
            </a:r>
            <a:endParaRPr kumimoji="1"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  きみのほほえみ　ふきけすでしょ</a:t>
            </a:r>
            <a:endParaRPr kumimoji="1"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だからいつも </a:t>
            </a:r>
            <a:r>
              <a:rPr kumimoji="1" lang="ja-JP" altLang="en-US" sz="4000" dirty="0">
                <a:solidFill>
                  <a:schemeClr val="accent2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はなさないで </a:t>
            </a: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むねのなかの </a:t>
            </a:r>
            <a:r>
              <a:rPr kumimoji="1" lang="ja-JP" altLang="en-US" sz="4000" dirty="0">
                <a:solidFill>
                  <a:schemeClr val="accent2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みことばを</a:t>
            </a:r>
            <a:endParaRPr kumimoji="1" lang="en-US" altLang="ja-JP" sz="4000" dirty="0">
              <a:solidFill>
                <a:schemeClr val="accent2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３わすれないで　かなしみのよるは　</a:t>
            </a:r>
            <a:endParaRPr kumimoji="1"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</a:t>
            </a:r>
            <a:r>
              <a:rPr kumimoji="1"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きぼうのあしたに　かわることを</a:t>
            </a:r>
            <a:endParaRPr kumimoji="1"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だからすぐに  </a:t>
            </a:r>
            <a:r>
              <a:rPr kumimoji="1" lang="ja-JP" altLang="en-US" sz="3600" dirty="0">
                <a:solidFill>
                  <a:schemeClr val="accent2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とりもどして</a:t>
            </a:r>
            <a:r>
              <a:rPr kumimoji="1" lang="ja-JP" altLang="en-US" sz="36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 いつものきみの  </a:t>
            </a:r>
            <a:r>
              <a:rPr kumimoji="1" lang="ja-JP" altLang="en-US" sz="3600" dirty="0">
                <a:solidFill>
                  <a:schemeClr val="accent2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ほほえみを</a:t>
            </a:r>
            <a:endParaRPr kumimoji="1" lang="en-US" altLang="ja-JP" sz="3600" dirty="0">
              <a:solidFill>
                <a:schemeClr val="accent2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4000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101902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626B4E-8B5E-A8BE-C90B-B67EED4B4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303" y="365125"/>
            <a:ext cx="2696496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E1B24F4F-F79D-1636-B7DD-95CCA0F49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65226" cy="7115652"/>
          </a:xfrm>
        </p:spPr>
      </p:pic>
    </p:spTree>
    <p:extLst>
      <p:ext uri="{BB962C8B-B14F-4D97-AF65-F5344CB8AC3E}">
        <p14:creationId xmlns:p14="http://schemas.microsoft.com/office/powerpoint/2010/main" val="2169535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5921B-CAA4-3155-CC7B-E1AA2EB1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02AC39ED-AEF9-C9B2-48A6-36C641A66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19537" cy="6858000"/>
          </a:xfrm>
        </p:spPr>
      </p:pic>
    </p:spTree>
    <p:extLst>
      <p:ext uri="{BB962C8B-B14F-4D97-AF65-F5344CB8AC3E}">
        <p14:creationId xmlns:p14="http://schemas.microsoft.com/office/powerpoint/2010/main" val="8782471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2093A3-0A84-E0A2-6C36-5169428E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88265629-2454-1711-CD6F-CE1D2573E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3132" cy="6858000"/>
          </a:xfrm>
        </p:spPr>
      </p:pic>
    </p:spTree>
    <p:extLst>
      <p:ext uri="{BB962C8B-B14F-4D97-AF65-F5344CB8AC3E}">
        <p14:creationId xmlns:p14="http://schemas.microsoft.com/office/powerpoint/2010/main" val="325852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972B0-DEEE-5159-DB14-0593D426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651" y="2222695"/>
            <a:ext cx="3104271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ダイアグラム&#10;&#10;自動的に生成された説明">
            <a:extLst>
              <a:ext uri="{FF2B5EF4-FFF2-40B4-BE49-F238E27FC236}">
                <a16:creationId xmlns:a16="http://schemas.microsoft.com/office/drawing/2014/main" id="{669C8BBF-E70D-93F7-5D1C-452E10A63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01" y="0"/>
            <a:ext cx="9290597" cy="6858000"/>
          </a:xfrm>
        </p:spPr>
      </p:pic>
    </p:spTree>
    <p:extLst>
      <p:ext uri="{BB962C8B-B14F-4D97-AF65-F5344CB8AC3E}">
        <p14:creationId xmlns:p14="http://schemas.microsoft.com/office/powerpoint/2010/main" val="15022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6DFF2-2A80-915F-EB51-018C617F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48"/>
            <a:ext cx="3289110" cy="1937982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b="1" dirty="0"/>
              <a:t>マリアさまの</a:t>
            </a:r>
            <a:br>
              <a:rPr kumimoji="1" lang="en-US" altLang="ja-JP" b="1" dirty="0"/>
            </a:br>
            <a:r>
              <a:rPr kumimoji="1" lang="ja-JP" altLang="en-US" b="1" dirty="0"/>
              <a:t>こころ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742F49-142F-2B2F-CA66-8A17F615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591" y="13648"/>
            <a:ext cx="9089409" cy="68307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b="1" dirty="0"/>
              <a:t>１　マリアさまのこころ　　それはあおぞら</a:t>
            </a:r>
            <a:endParaRPr kumimoji="1" lang="en-US" altLang="ja-JP" sz="2400" b="1" dirty="0"/>
          </a:p>
          <a:p>
            <a:pPr marL="0" indent="0" algn="ctr">
              <a:buNone/>
            </a:pPr>
            <a:r>
              <a:rPr kumimoji="1" lang="ja-JP" altLang="en-US" sz="2400" b="1" dirty="0"/>
              <a:t>　　　　　　　　　　わたしたちをつつむ　ひろいあおぞら</a:t>
            </a:r>
            <a:endParaRPr kumimoji="1" lang="en-US" altLang="ja-JP" sz="2400" b="1" dirty="0"/>
          </a:p>
          <a:p>
            <a:pPr marL="0" indent="0" algn="ctr">
              <a:buNone/>
            </a:pPr>
            <a:endParaRPr kumimoji="1" lang="en-US" altLang="ja-JP" sz="2400" b="1" dirty="0"/>
          </a:p>
          <a:p>
            <a:pPr marL="0" indent="0" algn="ctr">
              <a:buNone/>
            </a:pPr>
            <a:r>
              <a:rPr kumimoji="1" lang="ja-JP" altLang="en-US" sz="2400" b="1" dirty="0"/>
              <a:t>　２　マリアさまのこころ　　それはかしのき</a:t>
            </a:r>
            <a:endParaRPr kumimoji="1" lang="en-US" altLang="ja-JP" sz="2400" b="1" dirty="0"/>
          </a:p>
          <a:p>
            <a:pPr marL="0" indent="0" algn="ctr">
              <a:buNone/>
            </a:pPr>
            <a:r>
              <a:rPr kumimoji="1" lang="ja-JP" altLang="en-US" sz="2400" b="1" dirty="0"/>
              <a:t>　　　　　　　　　　わたしたちをまもる　つよいかしのき</a:t>
            </a:r>
            <a:endParaRPr kumimoji="1" lang="en-US" altLang="ja-JP" sz="2400" b="1" dirty="0"/>
          </a:p>
          <a:p>
            <a:pPr marL="0" indent="0" algn="ctr">
              <a:buNone/>
            </a:pPr>
            <a:endParaRPr lang="en-US" altLang="ja-JP" sz="2400" b="1" dirty="0"/>
          </a:p>
          <a:p>
            <a:pPr marL="0" indent="0" algn="ctr">
              <a:buNone/>
            </a:pPr>
            <a:r>
              <a:rPr kumimoji="1" lang="ja-JP" altLang="en-US" sz="2400" b="1" dirty="0"/>
              <a:t>　３　マリアさまのこころ　　それはうぐいす</a:t>
            </a:r>
            <a:endParaRPr kumimoji="1" lang="en-US" altLang="ja-JP" sz="2400" b="1" dirty="0"/>
          </a:p>
          <a:p>
            <a:pPr marL="0" indent="0" algn="ctr">
              <a:buNone/>
            </a:pPr>
            <a:r>
              <a:rPr kumimoji="1" lang="ja-JP" altLang="en-US" sz="2400" b="1" dirty="0"/>
              <a:t>　　　　　　　　　　わたしたちとうたう　もりのうぐいす</a:t>
            </a:r>
            <a:endParaRPr kumimoji="1" lang="en-US" altLang="ja-JP" sz="2400" b="1" dirty="0"/>
          </a:p>
          <a:p>
            <a:pPr marL="0" indent="0" algn="ctr">
              <a:buNone/>
            </a:pPr>
            <a:endParaRPr kumimoji="1" lang="en-US" altLang="ja-JP" sz="2400" b="1" dirty="0"/>
          </a:p>
          <a:p>
            <a:pPr marL="0" indent="0" algn="ctr">
              <a:buNone/>
            </a:pPr>
            <a:r>
              <a:rPr kumimoji="1" lang="ja-JP" altLang="en-US" sz="2400" b="1" dirty="0"/>
              <a:t>　４　マリアさまのこころ　　それはやまゆり</a:t>
            </a:r>
            <a:endParaRPr kumimoji="1" lang="en-US" altLang="ja-JP" sz="2400" b="1" dirty="0"/>
          </a:p>
          <a:p>
            <a:pPr marL="0" indent="0" algn="ctr">
              <a:buNone/>
            </a:pPr>
            <a:r>
              <a:rPr kumimoji="1" lang="ja-JP" altLang="en-US" sz="2400" b="1" dirty="0"/>
              <a:t>　　　　　　　　　　わたしたちもほしい　しろいやまゆり</a:t>
            </a:r>
            <a:endParaRPr kumimoji="1" lang="en-US" altLang="ja-JP" sz="2400" b="1" dirty="0"/>
          </a:p>
          <a:p>
            <a:pPr marL="0" indent="0" algn="ctr">
              <a:buNone/>
            </a:pPr>
            <a:endParaRPr kumimoji="1" lang="en-US" altLang="ja-JP" sz="2400" b="1" dirty="0"/>
          </a:p>
          <a:p>
            <a:pPr marL="0" indent="0" algn="ctr">
              <a:buNone/>
            </a:pPr>
            <a:r>
              <a:rPr kumimoji="1" lang="ja-JP" altLang="en-US" sz="2400" b="1" dirty="0"/>
              <a:t>　　５　マリアさまのこころ　　それはサファイア</a:t>
            </a:r>
            <a:endParaRPr kumimoji="1" lang="en-US" altLang="ja-JP" sz="2400" b="1" dirty="0"/>
          </a:p>
          <a:p>
            <a:pPr marL="0" indent="0" algn="ctr">
              <a:buNone/>
            </a:pPr>
            <a:r>
              <a:rPr kumimoji="1" lang="ja-JP" altLang="en-US" sz="2400" b="1" dirty="0"/>
              <a:t>　　　　　　　　　　　わたしたちをかざる　ひかるサファイア</a:t>
            </a:r>
            <a:endParaRPr kumimoji="1" lang="en-US" altLang="ja-JP" sz="2400" b="1" dirty="0"/>
          </a:p>
          <a:p>
            <a:pPr marL="0" indent="0" algn="ctr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051452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AB9846-C766-1A59-DE3F-004E6C74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458" y="365125"/>
            <a:ext cx="4112342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テキスト, 領収書 が含まれている画像&#10;&#10;自動的に生成された説明">
            <a:extLst>
              <a:ext uri="{FF2B5EF4-FFF2-40B4-BE49-F238E27FC236}">
                <a16:creationId xmlns:a16="http://schemas.microsoft.com/office/drawing/2014/main" id="{03D0D0BF-B0E0-4046-ACBE-6A5C2BB35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152"/>
            <a:ext cx="6685526" cy="7223125"/>
          </a:xfrm>
        </p:spPr>
      </p:pic>
    </p:spTree>
    <p:extLst>
      <p:ext uri="{BB962C8B-B14F-4D97-AF65-F5344CB8AC3E}">
        <p14:creationId xmlns:p14="http://schemas.microsoft.com/office/powerpoint/2010/main" val="39472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21A1F2-491F-05A2-E666-91171A88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762000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コンテンツ プレースホルダー 8" descr="文字の書かれた紙&#10;&#10;中程度の精度で自動的に生成された説明">
            <a:extLst>
              <a:ext uri="{FF2B5EF4-FFF2-40B4-BE49-F238E27FC236}">
                <a16:creationId xmlns:a16="http://schemas.microsoft.com/office/drawing/2014/main" id="{296BBB0A-8B97-FCA9-69F0-F09C001C3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5924" cy="6858000"/>
          </a:xfrm>
        </p:spPr>
      </p:pic>
      <p:pic>
        <p:nvPicPr>
          <p:cNvPr id="11" name="図 10" descr="テーブル&#10;&#10;自動的に生成された説明">
            <a:extLst>
              <a:ext uri="{FF2B5EF4-FFF2-40B4-BE49-F238E27FC236}">
                <a16:creationId xmlns:a16="http://schemas.microsoft.com/office/drawing/2014/main" id="{BE184059-7FAE-6B50-B268-DBC5B6473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94" y="1224116"/>
            <a:ext cx="5100406" cy="40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9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49B204-FF10-6954-61F2-6BEACF21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16" y="365125"/>
            <a:ext cx="2262887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コンテンツ プレースホルダー 4" descr="ダイアグラム, 設計図&#10;&#10;自動的に生成された説明">
            <a:extLst>
              <a:ext uri="{FF2B5EF4-FFF2-40B4-BE49-F238E27FC236}">
                <a16:creationId xmlns:a16="http://schemas.microsoft.com/office/drawing/2014/main" id="{8C1F7889-E571-691C-36BE-6313C49C9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-1"/>
            <a:ext cx="8175009" cy="6887166"/>
          </a:xfrm>
        </p:spPr>
      </p:pic>
    </p:spTree>
    <p:extLst>
      <p:ext uri="{BB962C8B-B14F-4D97-AF65-F5344CB8AC3E}">
        <p14:creationId xmlns:p14="http://schemas.microsoft.com/office/powerpoint/2010/main" val="382934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5E081-903A-5B69-46C0-702106A4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516" y="365125"/>
            <a:ext cx="1489587" cy="13255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コンテンツ プレースホルダー 8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E4DBF0A-77CE-09D3-5D48-8917B586B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294145" cy="6858000"/>
          </a:xfrm>
        </p:spPr>
      </p:pic>
      <p:pic>
        <p:nvPicPr>
          <p:cNvPr id="13" name="図 12" descr="テーブル&#10;&#10;自動的に生成された説明">
            <a:extLst>
              <a:ext uri="{FF2B5EF4-FFF2-40B4-BE49-F238E27FC236}">
                <a16:creationId xmlns:a16="http://schemas.microsoft.com/office/drawing/2014/main" id="{8C7A7264-2264-1719-0467-8BC4F8FB4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153" y="2492477"/>
            <a:ext cx="4948847" cy="4365523"/>
          </a:xfrm>
          <a:prstGeom prst="rect">
            <a:avLst/>
          </a:prstGeom>
        </p:spPr>
      </p:pic>
      <p:pic>
        <p:nvPicPr>
          <p:cNvPr id="15" name="図 14" descr="線画, 挿絵 が含まれている画像&#10;&#10;自動的に生成された説明">
            <a:extLst>
              <a:ext uri="{FF2B5EF4-FFF2-40B4-BE49-F238E27FC236}">
                <a16:creationId xmlns:a16="http://schemas.microsoft.com/office/drawing/2014/main" id="{434CAADA-80AA-BDF0-9DBA-ACA0E26DE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447" y="12957"/>
            <a:ext cx="2013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15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754</Words>
  <Application>Microsoft Office PowerPoint</Application>
  <PresentationFormat>ワイド画面</PresentationFormat>
  <Paragraphs>120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8" baseType="lpstr">
      <vt:lpstr>AR Pゴシック体S</vt:lpstr>
      <vt:lpstr>AR P丸ゴシック体E</vt:lpstr>
      <vt:lpstr>AR P丸ゴシック体M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マリアさまの こころ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かみさまがわかるでしょ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ありがとう</vt:lpstr>
      <vt:lpstr>PowerPoint プレゼンテーション</vt:lpstr>
      <vt:lpstr>あいされているこどもらしく</vt:lpstr>
      <vt:lpstr>　</vt:lpstr>
      <vt:lpstr>PowerPoint プレゼンテーション</vt:lpstr>
      <vt:lpstr>水のこころ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かみさまのあいを</vt:lpstr>
      <vt:lpstr>PowerPoint プレゼンテーション</vt:lpstr>
      <vt:lpstr>わすれないで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Ko3192</dc:creator>
  <cp:lastModifiedBy>信行 松浦</cp:lastModifiedBy>
  <cp:revision>11</cp:revision>
  <cp:lastPrinted>2023-11-24T01:55:59Z</cp:lastPrinted>
  <dcterms:created xsi:type="dcterms:W3CDTF">2023-05-23T21:03:27Z</dcterms:created>
  <dcterms:modified xsi:type="dcterms:W3CDTF">2024-02-21T01:34:03Z</dcterms:modified>
</cp:coreProperties>
</file>